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320" r:id="rId3"/>
    <p:sldId id="322" r:id="rId4"/>
    <p:sldId id="323" r:id="rId5"/>
    <p:sldId id="324" r:id="rId6"/>
    <p:sldId id="325" r:id="rId7"/>
    <p:sldId id="321" r:id="rId8"/>
    <p:sldId id="256" r:id="rId9"/>
  </p:sldIdLst>
  <p:sldSz cx="10058400" cy="7772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072"/>
    <a:srgbClr val="0078C9"/>
    <a:srgbClr val="EF8200"/>
    <a:srgbClr val="FFCB00"/>
    <a:srgbClr val="73AE57"/>
    <a:srgbClr val="002776"/>
    <a:srgbClr val="003399"/>
    <a:srgbClr val="0033CC"/>
    <a:srgbClr val="CC0000"/>
    <a:srgbClr val="C92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86074" autoAdjust="0"/>
  </p:normalViewPr>
  <p:slideViewPr>
    <p:cSldViewPr>
      <p:cViewPr varScale="1">
        <p:scale>
          <a:sx n="53" d="100"/>
          <a:sy n="53" d="100"/>
        </p:scale>
        <p:origin x="1520" y="4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87FB70E0-6ED5-464F-A236-7B6743B71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3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8738" y="720725"/>
            <a:ext cx="46593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B1870636-863F-4D52-83A4-F287F680F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994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9ADC365-972D-4ADE-A4AD-1008A524D968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CB93EC2-DB4B-44EF-A884-F50A24169B21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562030" y="571500"/>
            <a:ext cx="8875986" cy="6896100"/>
          </a:xfrm>
          <a:prstGeom prst="round2SameRect">
            <a:avLst>
              <a:gd name="adj1" fmla="val 6199"/>
              <a:gd name="adj2" fmla="val 0"/>
            </a:avLst>
          </a:prstGeom>
          <a:noFill/>
          <a:ln w="76200" cmpd="sng" algn="ctr">
            <a:solidFill>
              <a:srgbClr val="EF82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Content Placeholder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92809" y="838200"/>
            <a:ext cx="4775200" cy="14620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 bwMode="auto">
          <a:xfrm>
            <a:off x="0" y="7086600"/>
            <a:ext cx="100584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9732" y="6705600"/>
            <a:ext cx="8398936" cy="365760"/>
            <a:chOff x="304800" y="6187440"/>
            <a:chExt cx="8398936" cy="365760"/>
          </a:xfrm>
        </p:grpSpPr>
        <p:sp>
          <p:nvSpPr>
            <p:cNvPr id="9" name="Rounded Rectangle 8"/>
            <p:cNvSpPr/>
            <p:nvPr/>
          </p:nvSpPr>
          <p:spPr>
            <a:xfrm>
              <a:off x="92273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54067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58611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76548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94485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012422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30359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48296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866233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48417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10210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72004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8337976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0480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62030" y="3899236"/>
            <a:ext cx="8875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D40072"/>
                </a:solidFill>
                <a:latin typeface="Forza Book" pitchFamily="50" charset="0"/>
              </a:rPr>
              <a:t>My Fire Escape Plan</a:t>
            </a:r>
          </a:p>
        </p:txBody>
      </p:sp>
    </p:spTree>
    <p:extLst>
      <p:ext uri="{BB962C8B-B14F-4D97-AF65-F5344CB8AC3E}">
        <p14:creationId xmlns:p14="http://schemas.microsoft.com/office/powerpoint/2010/main" val="38386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hasCustomPrompt="1"/>
          </p:nvPr>
        </p:nvSpPr>
        <p:spPr>
          <a:xfrm>
            <a:off x="2453252" y="770020"/>
            <a:ext cx="5189996" cy="38019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aseline="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on the icon of a picture. Then add a picture of a room in your house.</a:t>
            </a: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457200" y="4800600"/>
            <a:ext cx="9182100" cy="30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300" dirty="0">
                <a:solidFill>
                  <a:schemeClr val="tx2"/>
                </a:solidFill>
                <a:latin typeface="Calibri" panose="020F0502020204030204" pitchFamily="34" charset="0"/>
              </a:rPr>
              <a:t>Add information about the room in the picture</a:t>
            </a:r>
            <a:r>
              <a:rPr lang="en-US" altLang="en-US" sz="1300" baseline="0" dirty="0">
                <a:solidFill>
                  <a:schemeClr val="tx2"/>
                </a:solidFill>
                <a:latin typeface="Calibri" panose="020F0502020204030204" pitchFamily="34" charset="0"/>
              </a:rPr>
              <a:t> in the text box below</a:t>
            </a:r>
            <a:r>
              <a:rPr lang="en-US" altLang="en-US" sz="1300" dirty="0">
                <a:solidFill>
                  <a:schemeClr val="tx2"/>
                </a:solidFill>
                <a:latin typeface="Calibri" panose="020F0502020204030204" pitchFamily="34" charset="0"/>
              </a:rPr>
              <a:t>. (Include important information,</a:t>
            </a:r>
            <a:r>
              <a:rPr lang="en-US" altLang="en-US" sz="1300" baseline="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300" dirty="0">
                <a:solidFill>
                  <a:schemeClr val="tx2"/>
                </a:solidFill>
                <a:latin typeface="Calibri" panose="020F0502020204030204" pitchFamily="34" charset="0"/>
              </a:rPr>
              <a:t>such as exits.)</a:t>
            </a:r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30621" y="5181600"/>
            <a:ext cx="8779077" cy="1983069"/>
          </a:xfrm>
          <a:prstGeom prst="roundRect">
            <a:avLst>
              <a:gd name="adj" fmla="val 87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47625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725213" y="5257800"/>
            <a:ext cx="8592207" cy="180515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275663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ook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562030" y="533400"/>
            <a:ext cx="8875986" cy="6477001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829732" y="5196840"/>
            <a:ext cx="8398936" cy="365760"/>
            <a:chOff x="304800" y="6187440"/>
            <a:chExt cx="8398936" cy="365760"/>
          </a:xfrm>
        </p:grpSpPr>
        <p:sp>
          <p:nvSpPr>
            <p:cNvPr id="7" name="Rounded Rectangle 6"/>
            <p:cNvSpPr/>
            <p:nvPr/>
          </p:nvSpPr>
          <p:spPr>
            <a:xfrm>
              <a:off x="92273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54067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8611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76548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94485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12422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30359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48296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866233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8417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102107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720044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8337976" y="6187440"/>
              <a:ext cx="365760" cy="365760"/>
            </a:xfrm>
            <a:prstGeom prst="roundRect">
              <a:avLst/>
            </a:prstGeom>
            <a:solidFill>
              <a:srgbClr val="EF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04800" y="6187440"/>
              <a:ext cx="365760" cy="365760"/>
            </a:xfrm>
            <a:prstGeom prst="roundRect">
              <a:avLst/>
            </a:prstGeom>
            <a:solidFill>
              <a:srgbClr val="D40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976617" y="5791201"/>
            <a:ext cx="8319783" cy="914301"/>
            <a:chOff x="2762901" y="3229783"/>
            <a:chExt cx="9929793" cy="109123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2901" y="3229783"/>
              <a:ext cx="3137926" cy="1091233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6250227" y="3532897"/>
              <a:ext cx="6442467" cy="771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6B1B1B"/>
                  </a:solidFill>
                </a:rPr>
                <a:t>This initiative was funded in part by an Inclusive Healthy Communities Grant from the Division of Disability Services, New Jersey Department of Human Services.</a:t>
              </a:r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82" y="3610689"/>
            <a:ext cx="2001298" cy="1295400"/>
          </a:xfrm>
          <a:prstGeom prst="rect">
            <a:avLst/>
          </a:prstGeom>
        </p:spPr>
      </p:pic>
      <p:sp>
        <p:nvSpPr>
          <p:cNvPr id="25" name="TextBox 3"/>
          <p:cNvSpPr txBox="1"/>
          <p:nvPr userDrawn="1"/>
        </p:nvSpPr>
        <p:spPr>
          <a:xfrm>
            <a:off x="6934200" y="7239000"/>
            <a:ext cx="27191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50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0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5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02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51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02" algn="l" defTabSz="457150" rtl="0" eaLnBrk="1" latinLnBrk="0" hangingPunct="1"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© 2021 Children’s Specialized Hospital</a:t>
            </a:r>
          </a:p>
        </p:txBody>
      </p:sp>
      <p:pic>
        <p:nvPicPr>
          <p:cNvPr id="26" name="Content Placeholder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t="5444" r="3736"/>
          <a:stretch/>
        </p:blipFill>
        <p:spPr>
          <a:xfrm>
            <a:off x="1692809" y="1101149"/>
            <a:ext cx="6614428" cy="2099251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38200" y="4306669"/>
            <a:ext cx="6170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8C9"/>
                </a:solidFill>
                <a:latin typeface="Calibri" panose="020F0502020204030204" pitchFamily="34" charset="0"/>
              </a:rPr>
              <a:t>www.childrens-specialized.org</a:t>
            </a:r>
          </a:p>
        </p:txBody>
      </p:sp>
    </p:spTree>
    <p:extLst>
      <p:ext uri="{BB962C8B-B14F-4D97-AF65-F5344CB8AC3E}">
        <p14:creationId xmlns:p14="http://schemas.microsoft.com/office/powerpoint/2010/main" val="222082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</p:sldLayoutIdLst>
  <p:hf sldNum="0" hdr="0" ftr="0"/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307141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About this room: 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5067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oundRect">
            <a:avLst>
              <a:gd name="adj" fmla="val 3330"/>
            </a:avLst>
          </a:prstGeom>
          <a:noFill/>
          <a:ln w="76200" cmpd="sng" algn="ctr">
            <a:solidFill>
              <a:srgbClr val="EF8200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About this room:</a:t>
            </a:r>
          </a:p>
        </p:txBody>
      </p:sp>
    </p:spTree>
    <p:extLst>
      <p:ext uri="{BB962C8B-B14F-4D97-AF65-F5344CB8AC3E}">
        <p14:creationId xmlns:p14="http://schemas.microsoft.com/office/powerpoint/2010/main" val="347099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Living Safely Template">
  <a:themeElements>
    <a:clrScheme name="MFW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W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FW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01B My Fire Escape Plan Photos ENG" id="{EF5AB1FE-4438-4DAC-804B-955C4D4A677B}" vid="{3A69CE5C-6BE9-4C19-8DEA-D8A9A2A097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32</Words>
  <Application>Microsoft Office PowerPoint</Application>
  <PresentationFormat>Custom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Forza Book</vt:lpstr>
      <vt:lpstr>New Century Schoolbook</vt:lpstr>
      <vt:lpstr>Living Safely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Fire Escape Plan - Photos</dc:title>
  <dc:creator>Robertiello, Adrienne</dc:creator>
  <cp:lastModifiedBy>Robertiello, Adrienne</cp:lastModifiedBy>
  <cp:revision>241</cp:revision>
  <cp:lastPrinted>1601-01-01T00:00:00Z</cp:lastPrinted>
  <dcterms:created xsi:type="dcterms:W3CDTF">2007-02-28T16:14:10Z</dcterms:created>
  <dcterms:modified xsi:type="dcterms:W3CDTF">2022-06-01T19:43:00Z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